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5" r:id="rId7"/>
    <p:sldId id="266" r:id="rId8"/>
    <p:sldId id="267" r:id="rId9"/>
    <p:sldId id="263" r:id="rId10"/>
    <p:sldId id="260" r:id="rId11"/>
    <p:sldId id="261" r:id="rId12"/>
    <p:sldId id="262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3C9A-C1C3-4B59-8674-69245683D65E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7739-AA37-4300-9FDA-54EBBEE1A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3C9A-C1C3-4B59-8674-69245683D65E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7739-AA37-4300-9FDA-54EBBEE1A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3C9A-C1C3-4B59-8674-69245683D65E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7739-AA37-4300-9FDA-54EBBEE1A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3C9A-C1C3-4B59-8674-69245683D65E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7739-AA37-4300-9FDA-54EBBEE1A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3C9A-C1C3-4B59-8674-69245683D65E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7739-AA37-4300-9FDA-54EBBEE1A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3C9A-C1C3-4B59-8674-69245683D65E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7739-AA37-4300-9FDA-54EBBEE1A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3C9A-C1C3-4B59-8674-69245683D65E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7739-AA37-4300-9FDA-54EBBEE1A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3C9A-C1C3-4B59-8674-69245683D65E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7739-AA37-4300-9FDA-54EBBEE1A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3C9A-C1C3-4B59-8674-69245683D65E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7739-AA37-4300-9FDA-54EBBEE1A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3C9A-C1C3-4B59-8674-69245683D65E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7739-AA37-4300-9FDA-54EBBEE1A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3C9A-C1C3-4B59-8674-69245683D65E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7739-AA37-4300-9FDA-54EBBEE1A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A3C9A-C1C3-4B59-8674-69245683D65E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07739-AA37-4300-9FDA-54EBBEE1A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124744"/>
            <a:ext cx="8206680" cy="2234679"/>
          </a:xfrm>
        </p:spPr>
        <p:txBody>
          <a:bodyPr>
            <a:normAutofit/>
          </a:bodyPr>
          <a:lstStyle/>
          <a:p>
            <a:r>
              <a:rPr lang="kk-KZ" sz="1600" dirty="0" smtClean="0">
                <a:latin typeface="Times New Roman" pitchFamily="18" charset="0"/>
                <a:cs typeface="Times New Roman" pitchFamily="18" charset="0"/>
              </a:rPr>
              <a:t>“2022-2023 жылдық сараптама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5229200"/>
            <a:ext cx="4784576" cy="841648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әрбиеші: Даньярова Т.М.</a:t>
            </a:r>
          </a:p>
          <a:p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             Уразова Г.С.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7"/>
            <a:ext cx="203668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700808"/>
            <a:ext cx="1800200" cy="38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556792"/>
            <a:ext cx="1800200" cy="420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2016224" cy="268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628801"/>
            <a:ext cx="21602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556791"/>
            <a:ext cx="2232248" cy="297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700809"/>
            <a:ext cx="153410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700808"/>
            <a:ext cx="1368152" cy="305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916832"/>
            <a:ext cx="298223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0abeb2ef-4867-4271-b3cd-d8b82cd212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2036683" cy="2664296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556792"/>
            <a:ext cx="385192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437112"/>
            <a:ext cx="2783632" cy="190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437112"/>
            <a:ext cx="1872208" cy="201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4581128"/>
            <a:ext cx="14401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Балалардың жетістіктері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244827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556792"/>
            <a:ext cx="244827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628800"/>
            <a:ext cx="230425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Балалардың жетістіктері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412776"/>
            <a:ext cx="355570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353044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933056"/>
            <a:ext cx="3600400" cy="265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endParaRPr lang="kk-KZ" sz="6000" dirty="0" smtClean="0"/>
          </a:p>
          <a:p>
            <a:pPr>
              <a:buNone/>
            </a:pPr>
            <a:r>
              <a:rPr lang="kk-KZ" sz="6000" dirty="0" smtClean="0"/>
              <a:t>Назарларыңызға рахмет</a:t>
            </a:r>
            <a:endParaRPr lang="ru-RU" sz="6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699792" y="2132856"/>
            <a:ext cx="3456384" cy="1944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СТАНДАРТ</a:t>
            </a:r>
            <a:endParaRPr lang="ru-RU" dirty="0"/>
          </a:p>
        </p:txBody>
      </p:sp>
      <p:sp>
        <p:nvSpPr>
          <p:cNvPr id="4" name="Стрелка влево 3"/>
          <p:cNvSpPr/>
          <p:nvPr/>
        </p:nvSpPr>
        <p:spPr>
          <a:xfrm>
            <a:off x="1619672" y="2636912"/>
            <a:ext cx="108012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верх 4"/>
          <p:cNvSpPr/>
          <p:nvPr/>
        </p:nvSpPr>
        <p:spPr>
          <a:xfrm>
            <a:off x="4283968" y="1268760"/>
            <a:ext cx="504056" cy="7920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6228184" y="2852936"/>
            <a:ext cx="115212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355976" y="4149080"/>
            <a:ext cx="360040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620688"/>
            <a:ext cx="2664296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Циклограмма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72396" y="1785926"/>
            <a:ext cx="1071570" cy="2518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Мониторинг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03848" y="4941168"/>
            <a:ext cx="288032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Перспективалы</a:t>
            </a:r>
            <a:r>
              <a:rPr lang="kk-KZ" dirty="0" smtClean="0"/>
              <a:t>қ жоспар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43608" y="1700808"/>
            <a:ext cx="792088" cy="2808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Даму </a:t>
            </a:r>
          </a:p>
          <a:p>
            <a:pPr algn="ctr"/>
            <a:r>
              <a:rPr lang="ru-RU" dirty="0" smtClean="0"/>
              <a:t>карта</a:t>
            </a:r>
            <a:endParaRPr lang="ru-RU" dirty="0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Подзаголовок 1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Қазіргі кезеңде Республиканың білім беру жүйесінің ең басты міндеті қазақ мектебі мен мектеп жасына дейінгі балалардың білім сапасының деңгейін халықаралық дәрежеге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жуықтату.</a:t>
            </a:r>
            <a:endParaRPr lang="kk-KZ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Бала - болашағымыз десек, сол балаға жүйелі білім беріп, ынта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ықыласын дұрыс бағыттауды, қабілет - қасиеттерін дамытуды балабақшадан бастауымыз керек. Мектепке дейінгі білім беру стандарты мектепке дейінгі тәрбиемен мектепалды даярлық топтарында педагогикалық үрдісті ұйымдастыруда жаңашыл әдіс - тәсілдерді пайдалануға мүмкіндік береді.         Балабақшада жаңа педагогикалық технологияларды пайдаланудың басты мақсаты: оқыту мен тәрбиелеуде инновациялық ойын технологиясының элементтерін пайдалана отырып, жан - жақты, білімді, құзыретті тұлға тәрбиелеу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kk-KZ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1400" dirty="0">
                <a:latin typeface="Times New Roman" pitchFamily="18" charset="0"/>
                <a:cs typeface="Times New Roman" pitchFamily="18" charset="0"/>
              </a:rPr>
            </a:br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kk-KZ" sz="1800" dirty="0"/>
              <a:t/>
            </a:r>
            <a:br>
              <a:rPr lang="kk-KZ" sz="1800" dirty="0"/>
            </a:br>
            <a:r>
              <a:rPr lang="kk-KZ" sz="1800" dirty="0"/>
              <a:t>        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Қазіргі </a:t>
            </a:r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заманда алға қойылып отырған маңызды мәселердің бірі - жан - жақты дамыған өнегелі, рухани ізденісі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мол жас </a:t>
            </a:r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ұрпақ тәрбиелеу. Ол үшін біз не істеуіміз қажет? Бізден берілетін тәрбиенің нәтижесі отбасымен балабақша тығыз байланыста болса ғана, мағыналы болып жан-жақты дамыған ұрпақ тәрбиелей аламыз. Осының негізінде біз тек баланы ғана емес, ата-ананы да жұмыстандырып, бірге тәрбиелеуіміз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қажет.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64305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Модульдік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технологияның ерекшілігі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жадының алуан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түрлерін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есту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көру, қимыл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ойлауды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ынтаны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қабылдау қабілетін арнайы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жасалған оқу, сондай-ақ өзін-өзі бекіту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қарым-қатынас, шығармашылық қажеттіліктерін, сөздік қорын дамытуға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бағытталған.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“Педагог” мектепке дейінгі әдістемелік кеңес беру орталығы 2022 жылғы қазан айына арналған перспективалық  жоспар мен циклограмманың электронды форматын ұсынады. Ұсынылған құжаттар мемлекеттік жалпыға міндетті білім беру стандарты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№348 бұйрық 03.08.2022) және мектепке дейінгі тәрбие мен оқытудың үлгілік оқу жоспары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№394 бұйрық 09.09.2022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негізінде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жасалған.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Биылғы қабылдаған балалардын саны: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21 бала. </a:t>
            </a:r>
          </a:p>
          <a:p>
            <a:pPr>
              <a:buNone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Оның ішінде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Ересек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топқа-10 бала,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ортаңғы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топ-6 бала,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кіші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топ-5 бала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кірді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5 дағдылар бойынша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физикалық, коммуникативтік, танымдық, шығармашылық, әлеуметтік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оқу іс-әрекет кестесі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құрылды.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kk-KZ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Стандартқа сәйкес биылғы енгізілген өзгерістердің бастысы балалармен ұйымдастырылған іс-әрекет ойын түрінде өткізуге шешілді. </a:t>
            </a:r>
          </a:p>
          <a:p>
            <a:pPr>
              <a:buNone/>
            </a:pP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Өте жақсы балалар ұнатып кеткен нейрожаттығулар мен ойындар. Солар арқылы тәрбиешілер қойылған мақсаттарына жетіп, балалрдың дамуында үлкен нәтиже шығарды. Көптеген сюжетті-рөлді ойындар жасалды. Соларға сәйкес ойын аймақтар құрылды: кітаптар бұрышы, өнер бұрышы, құрылыс бұрышы, сюжетті-рөлді ойындар, нейрожаттығулар.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16832"/>
            <a:ext cx="5472608" cy="383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928802"/>
            <a:ext cx="5472608" cy="383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359</Words>
  <Application>Microsoft Office PowerPoint</Application>
  <PresentationFormat>Экран (4:3)</PresentationFormat>
  <Paragraphs>24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“2022-2023 жылдық сараптама»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Балалардың жетістіктері</vt:lpstr>
      <vt:lpstr>Балалардың жетістіктері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“Мектепке дейінгі тәрбиелеу мен оқытуды дамытудың жаңа моделін іске асыру: мазмұнды сапалы жаңарту»</dc:title>
  <dc:creator>user</dc:creator>
  <cp:lastModifiedBy>Windows User</cp:lastModifiedBy>
  <cp:revision>16</cp:revision>
  <dcterms:created xsi:type="dcterms:W3CDTF">2022-11-06T16:28:14Z</dcterms:created>
  <dcterms:modified xsi:type="dcterms:W3CDTF">2023-06-21T05:09:49Z</dcterms:modified>
</cp:coreProperties>
</file>